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8" d="100"/>
          <a:sy n="18" d="100"/>
        </p:scale>
        <p:origin x="10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0CAE3-288B-410F-92C2-339A8B831974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AC279-4436-4C23-AFE0-BAAFBF2BD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383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910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01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56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521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8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59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3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3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42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82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2E8AC-3B60-4911-AE0D-51DAF20E2ECC}" type="datetimeFigureOut">
              <a:rPr lang="en-US" smtClean="0"/>
              <a:t>9/25/2019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CBC6F-A4A5-435C-A3A3-85439CBD5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48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tif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rrow: Down 66">
            <a:extLst>
              <a:ext uri="{FF2B5EF4-FFF2-40B4-BE49-F238E27FC236}">
                <a16:creationId xmlns:a16="http://schemas.microsoft.com/office/drawing/2014/main" id="{4C491FB0-6D2E-4B92-B102-321105A4E519}"/>
              </a:ext>
            </a:extLst>
          </p:cNvPr>
          <p:cNvSpPr/>
          <p:nvPr/>
        </p:nvSpPr>
        <p:spPr>
          <a:xfrm rot="3794382">
            <a:off x="15582661" y="5624153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AE72D666-680F-43BE-8AC9-A6B231302E77}"/>
              </a:ext>
            </a:extLst>
          </p:cNvPr>
          <p:cNvSpPr/>
          <p:nvPr/>
        </p:nvSpPr>
        <p:spPr>
          <a:xfrm rot="6610796">
            <a:off x="24488550" y="5624154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Down 63">
            <a:extLst>
              <a:ext uri="{FF2B5EF4-FFF2-40B4-BE49-F238E27FC236}">
                <a16:creationId xmlns:a16="http://schemas.microsoft.com/office/drawing/2014/main" id="{03F56A21-8F6D-4117-A5BD-E037EEFFC25D}"/>
              </a:ext>
            </a:extLst>
          </p:cNvPr>
          <p:cNvSpPr/>
          <p:nvPr/>
        </p:nvSpPr>
        <p:spPr>
          <a:xfrm rot="7915938">
            <a:off x="31156807" y="9599157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Down 62">
            <a:extLst>
              <a:ext uri="{FF2B5EF4-FFF2-40B4-BE49-F238E27FC236}">
                <a16:creationId xmlns:a16="http://schemas.microsoft.com/office/drawing/2014/main" id="{8CE1C15B-4B3F-40E0-A9BD-0DECA9123D57}"/>
              </a:ext>
            </a:extLst>
          </p:cNvPr>
          <p:cNvSpPr/>
          <p:nvPr/>
        </p:nvSpPr>
        <p:spPr>
          <a:xfrm rot="20651711">
            <a:off x="9391781" y="18820802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Down 61">
            <a:extLst>
              <a:ext uri="{FF2B5EF4-FFF2-40B4-BE49-F238E27FC236}">
                <a16:creationId xmlns:a16="http://schemas.microsoft.com/office/drawing/2014/main" id="{BF99253E-8687-4EB4-A07C-B73FB8A47D1B}"/>
              </a:ext>
            </a:extLst>
          </p:cNvPr>
          <p:cNvSpPr/>
          <p:nvPr/>
        </p:nvSpPr>
        <p:spPr>
          <a:xfrm rot="12588881">
            <a:off x="32556349" y="21811858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2161F3B9-669B-4373-9A37-14CEFAD386ED}"/>
              </a:ext>
            </a:extLst>
          </p:cNvPr>
          <p:cNvSpPr/>
          <p:nvPr/>
        </p:nvSpPr>
        <p:spPr>
          <a:xfrm rot="13882503">
            <a:off x="28037823" y="27060820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69EFA1AC-0C0B-442F-B4EC-2E40129AE7B2}"/>
              </a:ext>
            </a:extLst>
          </p:cNvPr>
          <p:cNvSpPr/>
          <p:nvPr/>
        </p:nvSpPr>
        <p:spPr>
          <a:xfrm rot="18895661">
            <a:off x="13029540" y="25788856"/>
            <a:ext cx="2287211" cy="40231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rrow: Circular 50">
            <a:extLst>
              <a:ext uri="{FF2B5EF4-FFF2-40B4-BE49-F238E27FC236}">
                <a16:creationId xmlns:a16="http://schemas.microsoft.com/office/drawing/2014/main" id="{9AF94D86-3419-408D-A4F0-4005BA8D584D}"/>
              </a:ext>
            </a:extLst>
          </p:cNvPr>
          <p:cNvSpPr/>
          <p:nvPr/>
        </p:nvSpPr>
        <p:spPr>
          <a:xfrm rot="12373811" flipV="1">
            <a:off x="6496355" y="3991170"/>
            <a:ext cx="30898490" cy="29770304"/>
          </a:xfrm>
          <a:prstGeom prst="circularArrow">
            <a:avLst>
              <a:gd name="adj1" fmla="val 12500"/>
              <a:gd name="adj2" fmla="val 855326"/>
              <a:gd name="adj3" fmla="val 20457681"/>
              <a:gd name="adj4" fmla="val 976055"/>
              <a:gd name="adj5" fmla="val 9699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73055EC9-9D26-468E-88DE-95A17DE68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627" y="353960"/>
            <a:ext cx="2078659" cy="20291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44672B9-0181-4888-8B03-1AE6EA83FEAE}"/>
              </a:ext>
            </a:extLst>
          </p:cNvPr>
          <p:cNvSpPr txBox="1"/>
          <p:nvPr/>
        </p:nvSpPr>
        <p:spPr>
          <a:xfrm>
            <a:off x="32649459" y="28611575"/>
            <a:ext cx="10853736" cy="378565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Acknowledgments: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Dan Maxwell - Associate University Librarian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Plato Smith - Data Management Librarian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Robert Phillips - Information Technologist, George A.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Smathers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Libraries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Peter Fredrick - Research Professor in the Department of Wildlife Ecology and Conservation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Steve Beck - Research Coordinator for Lone Cabbage Reef Restoration Project at the University of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Sarah Meyer - Health Sciences Librarian at the University of Florida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7F1E2-CBFB-4E49-91C8-BDEAC333AC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01"/>
          <a:stretch/>
        </p:blipFill>
        <p:spPr>
          <a:xfrm>
            <a:off x="32877950" y="10228029"/>
            <a:ext cx="10212277" cy="101381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4" name="Picture 33" descr="A close up of a map&#10;&#10;Description automatically generated">
            <a:extLst>
              <a:ext uri="{FF2B5EF4-FFF2-40B4-BE49-F238E27FC236}">
                <a16:creationId xmlns:a16="http://schemas.microsoft.com/office/drawing/2014/main" id="{028F8364-654D-4EC7-BD53-B9EADA8BE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4219" y="9651201"/>
            <a:ext cx="8253612" cy="844858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 descr="A picture containing sky, outdoor, water, person&#10;&#10;Description automatically generated">
            <a:extLst>
              <a:ext uri="{FF2B5EF4-FFF2-40B4-BE49-F238E27FC236}">
                <a16:creationId xmlns:a16="http://schemas.microsoft.com/office/drawing/2014/main" id="{7D91C3DB-754C-49B0-A516-C85D24731D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5" y="7493525"/>
            <a:ext cx="9698663" cy="79233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D82D34-C5B0-4324-919E-263414BA26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815" t="12563" r="31712" b="51862"/>
          <a:stretch/>
        </p:blipFill>
        <p:spPr>
          <a:xfrm>
            <a:off x="622700" y="15969370"/>
            <a:ext cx="9930411" cy="792337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4" descr="Image result for python logo">
            <a:extLst>
              <a:ext uri="{FF2B5EF4-FFF2-40B4-BE49-F238E27FC236}">
                <a16:creationId xmlns:a16="http://schemas.microsoft.com/office/drawing/2014/main" id="{3A912FF4-EDBE-43DC-AE74-353E39D6C3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25108" b="15933"/>
          <a:stretch/>
        </p:blipFill>
        <p:spPr bwMode="auto">
          <a:xfrm>
            <a:off x="5721971" y="24437220"/>
            <a:ext cx="6622376" cy="24314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5822B1-085D-4F2A-987E-C97A7DC8E42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583" t="20444" r="15694" b="52110"/>
          <a:stretch/>
        </p:blipFill>
        <p:spPr>
          <a:xfrm>
            <a:off x="15012124" y="26869754"/>
            <a:ext cx="14342806" cy="5433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2" name="Picture 6" descr="Image result for rstudio shiny app logo">
            <a:extLst>
              <a:ext uri="{FF2B5EF4-FFF2-40B4-BE49-F238E27FC236}">
                <a16:creationId xmlns:a16="http://schemas.microsoft.com/office/drawing/2014/main" id="{524DA6E9-2BE5-4EC1-B94B-F928023A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9513" y="24043130"/>
            <a:ext cx="6641639" cy="252788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4E7401C-4764-4496-AA14-7D33945D4A5A}"/>
              </a:ext>
            </a:extLst>
          </p:cNvPr>
          <p:cNvSpPr txBox="1"/>
          <p:nvPr/>
        </p:nvSpPr>
        <p:spPr>
          <a:xfrm>
            <a:off x="32775223" y="5860473"/>
            <a:ext cx="10308854" cy="120032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Interactive Shiny App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A6F5297-28DB-44A3-8004-CBC388D22902}"/>
              </a:ext>
            </a:extLst>
          </p:cNvPr>
          <p:cNvSpPr txBox="1"/>
          <p:nvPr/>
        </p:nvSpPr>
        <p:spPr>
          <a:xfrm>
            <a:off x="570400" y="5862950"/>
            <a:ext cx="9909388" cy="1200329"/>
          </a:xfrm>
          <a:prstGeom prst="rect">
            <a:avLst/>
          </a:prstGeom>
          <a:solidFill>
            <a:schemeClr val="bg1">
              <a:alpha val="99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rial" panose="020B0604020202020204" pitchFamily="34" charset="0"/>
                <a:cs typeface="Arial" panose="020B0604020202020204" pitchFamily="34" charset="0"/>
              </a:rPr>
              <a:t>Data Collection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0F8D58-2942-4DFD-9FFD-90ADAA32F165}"/>
              </a:ext>
            </a:extLst>
          </p:cNvPr>
          <p:cNvSpPr txBox="1"/>
          <p:nvPr/>
        </p:nvSpPr>
        <p:spPr>
          <a:xfrm>
            <a:off x="8642555" y="450241"/>
            <a:ext cx="27155325" cy="4170372"/>
          </a:xfrm>
          <a:prstGeom prst="rect">
            <a:avLst/>
          </a:prstGeom>
          <a:solidFill>
            <a:schemeClr val="bg1">
              <a:alpha val="99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Big Changes in the Big Bend:</a:t>
            </a:r>
          </a:p>
          <a:p>
            <a:pPr algn="ctr"/>
            <a:r>
              <a:rPr lang="en-US" sz="10000" b="1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 Data Management Story</a:t>
            </a:r>
          </a:p>
          <a:p>
            <a:pPr algn="ctr"/>
            <a:r>
              <a:rPr lang="en-US" sz="6000" b="1" dirty="0">
                <a:ln>
                  <a:solidFill>
                    <a:schemeClr val="bg1"/>
                  </a:solidFill>
                </a:ln>
                <a:latin typeface="Calibri" panose="020F0502020204030204" pitchFamily="34" charset="0"/>
                <a:cs typeface="Calibri" panose="020F0502020204030204" pitchFamily="34" charset="0"/>
              </a:rPr>
              <a:t>Authors: Melissa Moreno, Joe Aufmuth, Dr. Bill Pine</a:t>
            </a:r>
          </a:p>
        </p:txBody>
      </p:sp>
      <p:pic>
        <p:nvPicPr>
          <p:cNvPr id="15" name="Picture 2" descr="Image result for uF arcs logo">
            <a:extLst>
              <a:ext uri="{FF2B5EF4-FFF2-40B4-BE49-F238E27FC236}">
                <a16:creationId xmlns:a16="http://schemas.microsoft.com/office/drawing/2014/main" id="{4276C188-EDF8-4184-AA32-3F16C2D5D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526442"/>
            <a:ext cx="4017707" cy="412175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>
                <a:alpha val="99000"/>
              </a:schemeClr>
            </a:solidFill>
          </a:ln>
        </p:spPr>
      </p:pic>
      <p:pic>
        <p:nvPicPr>
          <p:cNvPr id="16" name="Picture 2" descr="Related image">
            <a:extLst>
              <a:ext uri="{FF2B5EF4-FFF2-40B4-BE49-F238E27FC236}">
                <a16:creationId xmlns:a16="http://schemas.microsoft.com/office/drawing/2014/main" id="{A3E45D45-B611-4E73-9095-E98BB40AC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01" y="526442"/>
            <a:ext cx="3312584" cy="4071982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70D0845-9A8D-4E0D-A72B-03EEDD6CB39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3753" y="450240"/>
            <a:ext cx="4762882" cy="1732521"/>
          </a:xfrm>
          <a:prstGeom prst="rect">
            <a:avLst/>
          </a:prstGeom>
          <a:solidFill>
            <a:schemeClr val="bg1">
              <a:alpha val="50000"/>
            </a:schemeClr>
          </a:solidFill>
          <a:ln w="12700">
            <a:solidFill>
              <a:schemeClr val="tx1"/>
            </a:solidFill>
          </a:ln>
        </p:spPr>
      </p:pic>
      <p:pic>
        <p:nvPicPr>
          <p:cNvPr id="13" name="Picture 4" descr="Image result for snre logo uf">
            <a:extLst>
              <a:ext uri="{FF2B5EF4-FFF2-40B4-BE49-F238E27FC236}">
                <a16:creationId xmlns:a16="http://schemas.microsoft.com/office/drawing/2014/main" id="{4022A965-C2E7-4541-8A2B-F8C9CCEEA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3045" y="2590801"/>
            <a:ext cx="7157681" cy="1969854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1650401-C850-4E89-9BE8-8CE4CDB29642}"/>
              </a:ext>
            </a:extLst>
          </p:cNvPr>
          <p:cNvSpPr txBox="1"/>
          <p:nvPr/>
        </p:nvSpPr>
        <p:spPr>
          <a:xfrm>
            <a:off x="15089627" y="18351276"/>
            <a:ext cx="15462091" cy="784830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b="1" dirty="0" smtClean="0"/>
              <a:t>Promoting Lone Cabbage </a:t>
            </a:r>
            <a:r>
              <a:rPr lang="en-US" sz="7200" b="1" dirty="0"/>
              <a:t>oyster reef recovery and estuarine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b="1" dirty="0" smtClean="0"/>
              <a:t>Living </a:t>
            </a:r>
            <a:r>
              <a:rPr lang="en-US" sz="7200" b="1" dirty="0"/>
              <a:t>data from sensors and field observations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b="1" dirty="0" smtClean="0"/>
              <a:t>Modern </a:t>
            </a:r>
            <a:r>
              <a:rPr lang="en-US" sz="7200" b="1" dirty="0"/>
              <a:t>data workflow tools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200" b="1" dirty="0" smtClean="0"/>
              <a:t>Minimize </a:t>
            </a:r>
            <a:r>
              <a:rPr lang="en-US" sz="7200" b="1" dirty="0"/>
              <a:t>errors to inform ongoing restoration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C7CBE51-35BC-4671-90DE-B8E78D3828A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636" y="20768420"/>
            <a:ext cx="4649676" cy="552997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A95670-C0FB-44AA-A31C-91A69687A849}"/>
              </a:ext>
            </a:extLst>
          </p:cNvPr>
          <p:cNvSpPr txBox="1"/>
          <p:nvPr/>
        </p:nvSpPr>
        <p:spPr>
          <a:xfrm>
            <a:off x="32877950" y="7428698"/>
            <a:ext cx="10206127" cy="24314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The Interactive Shiny App allows for agencies and the public to view the results of our data collection. Updates are available within 5 business days of water quality service trip.  </a:t>
            </a:r>
          </a:p>
        </p:txBody>
      </p:sp>
      <p:pic>
        <p:nvPicPr>
          <p:cNvPr id="59" name="Picture 58" descr="A close up of a sign&#10;&#10;Description automatically generated">
            <a:extLst>
              <a:ext uri="{FF2B5EF4-FFF2-40B4-BE49-F238E27FC236}">
                <a16:creationId xmlns:a16="http://schemas.microsoft.com/office/drawing/2014/main" id="{890374DF-DD45-453A-8F66-1EBED30B4E0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49281">
            <a:off x="3026876" y="24397919"/>
            <a:ext cx="2320434" cy="791349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D875C93-92B5-4B7E-87DA-7E3ED99830DE}"/>
              </a:ext>
            </a:extLst>
          </p:cNvPr>
          <p:cNvSpPr txBox="1"/>
          <p:nvPr/>
        </p:nvSpPr>
        <p:spPr>
          <a:xfrm>
            <a:off x="19094825" y="5109881"/>
            <a:ext cx="4141693" cy="31700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Cycle begins again with newly added data 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 result for mysql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564" y="27916094"/>
            <a:ext cx="6508377" cy="23128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8956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298</TotalTime>
  <Words>178</Words>
  <Application>Microsoft Office PowerPoint</Application>
  <PresentationFormat>Custom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Moreno,Melissa M</dc:creator>
  <cp:lastModifiedBy>Moreno,Melissa M</cp:lastModifiedBy>
  <cp:revision>28</cp:revision>
  <dcterms:created xsi:type="dcterms:W3CDTF">2019-09-21T21:00:52Z</dcterms:created>
  <dcterms:modified xsi:type="dcterms:W3CDTF">2019-09-25T20:18:20Z</dcterms:modified>
</cp:coreProperties>
</file>